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Bertin" userId="2f931683-0f05-4686-bd5a-4e04a8a98cf2" providerId="ADAL" clId="{3C8C0960-D398-487B-8B97-53AC0E3DF5DE}"/>
    <pc:docChg chg="custSel modSld">
      <pc:chgData name="Isabelle Bertin" userId="2f931683-0f05-4686-bd5a-4e04a8a98cf2" providerId="ADAL" clId="{3C8C0960-D398-487B-8B97-53AC0E3DF5DE}" dt="2020-01-15T18:34:27.034" v="110" actId="1076"/>
      <pc:docMkLst>
        <pc:docMk/>
      </pc:docMkLst>
      <pc:sldChg chg="modSp">
        <pc:chgData name="Isabelle Bertin" userId="2f931683-0f05-4686-bd5a-4e04a8a98cf2" providerId="ADAL" clId="{3C8C0960-D398-487B-8B97-53AC0E3DF5DE}" dt="2020-01-15T18:31:10.862" v="14" actId="20577"/>
        <pc:sldMkLst>
          <pc:docMk/>
          <pc:sldMk cId="4136510626" sldId="256"/>
        </pc:sldMkLst>
        <pc:spChg chg="mod">
          <ac:chgData name="Isabelle Bertin" userId="2f931683-0f05-4686-bd5a-4e04a8a98cf2" providerId="ADAL" clId="{3C8C0960-D398-487B-8B97-53AC0E3DF5DE}" dt="2020-01-15T18:31:10.862" v="14" actId="20577"/>
          <ac:spMkLst>
            <pc:docMk/>
            <pc:sldMk cId="4136510626" sldId="256"/>
            <ac:spMk id="8" creationId="{69ED7886-1E27-4776-B232-27F0248770E0}"/>
          </ac:spMkLst>
        </pc:spChg>
      </pc:sldChg>
      <pc:sldChg chg="modSp">
        <pc:chgData name="Isabelle Bertin" userId="2f931683-0f05-4686-bd5a-4e04a8a98cf2" providerId="ADAL" clId="{3C8C0960-D398-487B-8B97-53AC0E3DF5DE}" dt="2020-01-15T18:33:17.349" v="97" actId="6549"/>
        <pc:sldMkLst>
          <pc:docMk/>
          <pc:sldMk cId="3386828268" sldId="261"/>
        </pc:sldMkLst>
        <pc:spChg chg="mod">
          <ac:chgData name="Isabelle Bertin" userId="2f931683-0f05-4686-bd5a-4e04a8a98cf2" providerId="ADAL" clId="{3C8C0960-D398-487B-8B97-53AC0E3DF5DE}" dt="2020-01-15T18:33:17.349" v="97" actId="6549"/>
          <ac:spMkLst>
            <pc:docMk/>
            <pc:sldMk cId="3386828268" sldId="261"/>
            <ac:spMk id="14" creationId="{9D8138AC-C5CD-4708-B1AF-487D28504C21}"/>
          </ac:spMkLst>
        </pc:spChg>
      </pc:sldChg>
      <pc:sldChg chg="modSp">
        <pc:chgData name="Isabelle Bertin" userId="2f931683-0f05-4686-bd5a-4e04a8a98cf2" providerId="ADAL" clId="{3C8C0960-D398-487B-8B97-53AC0E3DF5DE}" dt="2020-01-15T18:33:29.699" v="99" actId="20577"/>
        <pc:sldMkLst>
          <pc:docMk/>
          <pc:sldMk cId="2399567995" sldId="262"/>
        </pc:sldMkLst>
        <pc:spChg chg="mod">
          <ac:chgData name="Isabelle Bertin" userId="2f931683-0f05-4686-bd5a-4e04a8a98cf2" providerId="ADAL" clId="{3C8C0960-D398-487B-8B97-53AC0E3DF5DE}" dt="2020-01-15T18:33:29.699" v="99" actId="20577"/>
          <ac:spMkLst>
            <pc:docMk/>
            <pc:sldMk cId="2399567995" sldId="262"/>
            <ac:spMk id="8" creationId="{9D8138AC-C5CD-4708-B1AF-487D28504C21}"/>
          </ac:spMkLst>
        </pc:spChg>
      </pc:sldChg>
      <pc:sldChg chg="modSp">
        <pc:chgData name="Isabelle Bertin" userId="2f931683-0f05-4686-bd5a-4e04a8a98cf2" providerId="ADAL" clId="{3C8C0960-D398-487B-8B97-53AC0E3DF5DE}" dt="2020-01-15T18:34:27.034" v="110" actId="1076"/>
        <pc:sldMkLst>
          <pc:docMk/>
          <pc:sldMk cId="3901787742" sldId="263"/>
        </pc:sldMkLst>
        <pc:spChg chg="mod">
          <ac:chgData name="Isabelle Bertin" userId="2f931683-0f05-4686-bd5a-4e04a8a98cf2" providerId="ADAL" clId="{3C8C0960-D398-487B-8B97-53AC0E3DF5DE}" dt="2020-01-15T18:34:27.034" v="110" actId="1076"/>
          <ac:spMkLst>
            <pc:docMk/>
            <pc:sldMk cId="3901787742" sldId="263"/>
            <ac:spMk id="14" creationId="{9D8138AC-C5CD-4708-B1AF-487D28504C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C5F90F-84FF-413A-A487-B90C62A96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CA89015-9742-427F-BD3F-D20F48382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590B67-D19F-4A11-B916-084312C6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E16769D-6C4A-4B3C-B684-C2345283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F8EB65C-4DC6-45BB-B79A-0C3F17BA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630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6F2E38-5435-42BA-83D4-340F2F72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15715B8-F572-4869-AE92-9EB79CFA9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1DE5624-7378-4383-AFB9-AB2AFC7F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3D175C1-64D0-49B4-9AD1-BBAA7AE5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E5D09B1-8506-4953-9378-F32D9F0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61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05B16F8-8092-4176-9BF3-6A6890A86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BE20B3B-645D-407A-AB12-A3B81B3CA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09137E-233A-495D-AE81-85037C86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A8D3F7-403E-4390-9315-DAA9A734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3B094D6-39AA-488B-A8F1-A9CC0696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67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5760DC-30DB-4A4C-949B-94687222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249FA5-7399-46A8-BBCF-E7EF7AD3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B8DC26-9D4E-48E8-95D5-3B55BC62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F00F64-CB82-4BE9-88F6-17DF3220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D0ED7E-A078-4B27-9C1C-31C9B294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882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584682-3162-412C-A715-FEFFF106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E675531-D28C-410D-AAF7-DCAF4D49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0266C6E-E22F-4418-9423-36A549C0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814B57E-8F51-4228-9967-6BC8242D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5779C9B-7B37-4477-AEA8-C241D0AC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044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4BFE82-766F-4576-83D7-35D3057E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3EAE8A-5B5F-44EA-B8DD-6BF46D640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CA09C58-72F1-4C37-9BE6-490A0B331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FC15219-A493-4DCE-B94C-51B6C728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8D167B1-9921-4948-85EB-D90CAAFD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1F26E09-119C-4678-AB30-65CD0B17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94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F6494F-DCC3-4E42-851C-9292C883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09EF3BA-A203-4681-9B3F-0F8569EE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25AB9D8-6850-4254-AABA-704CBE65F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777DD4E-26FB-4238-9529-D9C82C3AC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50E3D91-E932-409F-819A-693633C7A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DB72544-A7A8-4786-A92C-95979C98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946CC0-DE8E-41D9-8560-6CBA35A0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A3546FF-6A72-4BE2-BAA4-A3529333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33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CCB175-B464-4541-937C-22F4E8B0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FE6EE64-E2C1-46FF-BB43-9507D162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67A3FDA-D1F2-40B4-A7DA-29190177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34CBB3-BB8B-44CA-A8B2-D12E5C04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1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EE87825-1898-4A0D-AF8D-0432B9D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C23D9FB-CA34-4E5D-94BB-321FE6A1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D240388-B29F-409E-8EE0-206DD7E3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2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A01596-FA49-4CAF-9770-A42FC720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A02719-349A-4D55-A134-2F4EADD8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2F12DC0-5F2E-4FBB-AA2F-A5C619AFF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36E7D2-B2E4-4B70-A651-01DCD927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EAEF73F-5385-4263-8BEB-F0AEE360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20E00C6-6A3B-4EBA-9D5A-66F5CC5D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364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3DD42F-B26F-44E6-909D-2869CD1C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CB9180F-A962-40A6-A884-06100B8FB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DD9A360-8816-4831-B2B2-57E98CF34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6A7091D-961E-4136-9C92-2CC90A05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A03FA34-654F-4733-9F49-4F61AACC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4C5C7BD-609B-4849-9B1F-40FC77C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84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E75941E-59E6-42CC-9892-98E2D97B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511479-BEAC-4866-A047-D56D2EB8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3DA16C8-FBDE-485D-A274-C918EC9A1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E262-3570-4373-B943-7578731E1A97}" type="datetimeFigureOut">
              <a:rPr lang="fr-FR" smtClean="0"/>
              <a:pPr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E16EDF-89D4-4B00-BEA6-06AB6D390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F14EDE9-3635-4A6F-94E8-9980F8E4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04CA-FC60-4913-B769-9650BE46A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24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F08B53-CF42-44AD-A064-343C880D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7542"/>
            <a:ext cx="5594599" cy="31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67E04DB-D88D-40F9-BDAA-D73EEEDD8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0" r="15200" b="3360"/>
          <a:stretch/>
        </p:blipFill>
        <p:spPr bwMode="auto">
          <a:xfrm>
            <a:off x="6597400" y="3553691"/>
            <a:ext cx="5594600" cy="33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9F3A3D0-6C49-4A8E-A46A-35E672103456}"/>
              </a:ext>
            </a:extLst>
          </p:cNvPr>
          <p:cNvSpPr txBox="1"/>
          <p:nvPr/>
        </p:nvSpPr>
        <p:spPr>
          <a:xfrm>
            <a:off x="0" y="986457"/>
            <a:ext cx="92033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 Présentation des chocolats et mise en boites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35D7016-58CF-43BD-8EA4-38B291FDC279}"/>
              </a:ext>
            </a:extLst>
          </p:cNvPr>
          <p:cNvSpPr txBox="1"/>
          <p:nvPr/>
        </p:nvSpPr>
        <p:spPr>
          <a:xfrm>
            <a:off x="98961" y="51839"/>
            <a:ext cx="11994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Opération chocolats de Noël dans le secteur hôtelier</a:t>
            </a:r>
            <a:r>
              <a:rPr lang="fr-FR" sz="2000" u="sng" dirty="0">
                <a:latin typeface="Comic Sans MS" panose="030F0702030302020204" pitchFamily="66" charset="0"/>
              </a:rPr>
              <a:t/>
            </a:r>
            <a:br>
              <a:rPr lang="fr-FR" sz="2000" u="sng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Journée 1 : Lundi 16 décembre 2019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9ED7886-1E27-4776-B232-27F0248770E0}"/>
              </a:ext>
            </a:extLst>
          </p:cNvPr>
          <p:cNvSpPr txBox="1"/>
          <p:nvPr/>
        </p:nvSpPr>
        <p:spPr>
          <a:xfrm>
            <a:off x="5936566" y="661181"/>
            <a:ext cx="5317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Mr Breton, professeur de boulangerie pâtisserie, nous a présenté les différents chocolats et nous a donné les consignes pour les mettre en boite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6C1875-0709-4886-90D0-1B4AE8427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037122" cy="439387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latin typeface="Comic Sans MS" panose="030F0702030302020204" pitchFamily="66" charset="0"/>
              </a:rPr>
              <a:t>1 Présentation des chocolats et mise en boites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A9643A-2783-44E6-B99C-B6D15C1E1F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415" y="439387"/>
            <a:ext cx="3581012" cy="63606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9ED7886-1E27-4776-B232-27F0248770E0}"/>
              </a:ext>
            </a:extLst>
          </p:cNvPr>
          <p:cNvSpPr txBox="1"/>
          <p:nvPr/>
        </p:nvSpPr>
        <p:spPr>
          <a:xfrm>
            <a:off x="3819898" y="507670"/>
            <a:ext cx="3537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Nous avons mis dans les boites un chocolats de chaque sorte. Il fallait les prendre délicatement en portant des gants pour respecter les règles </a:t>
            </a:r>
          </a:p>
          <a:p>
            <a:r>
              <a:rPr lang="fr-FR" dirty="0">
                <a:latin typeface="Comic Sans MS" panose="030F0702030302020204" pitchFamily="66" charset="0"/>
              </a:rPr>
              <a:t>d’hygiènes.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59EA627-E598-43AC-B19B-E322A7E8D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13"/>
          <a:stretch/>
        </p:blipFill>
        <p:spPr bwMode="auto">
          <a:xfrm>
            <a:off x="8372104" y="589234"/>
            <a:ext cx="3819896" cy="62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39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1612A1-2014-47B1-9395-7D2C3238C811}"/>
              </a:ext>
            </a:extLst>
          </p:cNvPr>
          <p:cNvSpPr/>
          <p:nvPr/>
        </p:nvSpPr>
        <p:spPr>
          <a:xfrm>
            <a:off x="0" y="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2.L’emballage</a:t>
            </a:r>
            <a:endParaRPr lang="fr-F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9CBF25A-01F8-4E63-B7CC-8075C48DD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902"/>
            <a:ext cx="3601329" cy="63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4F9477A-83F9-48B8-8AA3-E20C6176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0276" y="0"/>
            <a:ext cx="3821723" cy="67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192172" y="1674057"/>
            <a:ext cx="351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Il faut construire les boites. Voici la méthode.</a:t>
            </a:r>
          </a:p>
          <a:p>
            <a:r>
              <a:rPr lang="fr-FR" dirty="0">
                <a:latin typeface="Comic Sans MS" panose="030F0702030302020204" pitchFamily="66" charset="0"/>
              </a:rPr>
              <a:t>En premier il faut plier la languette droite et après les languettes des côtés et plier la dernière languette et appuyer. Ce qui donne la forme de la boite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122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99F7643-F18E-4CC6-BF54-BBD34147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873" y="3241964"/>
            <a:ext cx="5752935" cy="32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7B1B9C-962D-438F-BE7B-DC74941034B3}"/>
              </a:ext>
            </a:extLst>
          </p:cNvPr>
          <p:cNvSpPr/>
          <p:nvPr/>
        </p:nvSpPr>
        <p:spPr>
          <a:xfrm>
            <a:off x="0" y="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2.L’emballage</a:t>
            </a:r>
            <a:endParaRPr lang="fr-F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996CF16-C39E-4BEA-9E45-955ECA7B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65" y="593765"/>
            <a:ext cx="3185226" cy="56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D8138AC-C5CD-4708-B1AF-487D28504C21}"/>
              </a:ext>
            </a:extLst>
          </p:cNvPr>
          <p:cNvSpPr txBox="1"/>
          <p:nvPr/>
        </p:nvSpPr>
        <p:spPr>
          <a:xfrm>
            <a:off x="3752294" y="1012874"/>
            <a:ext cx="6719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Ensuite on place les chocolats dans la boite jusqu’à 500grs et il faut vérifier a chaque fois le poids sur la balance.</a:t>
            </a:r>
          </a:p>
          <a:p>
            <a:r>
              <a:rPr lang="fr-FR" dirty="0">
                <a:latin typeface="Comic Sans MS" panose="030F0702030302020204" pitchFamily="66" charset="0"/>
              </a:rPr>
              <a:t>Ensuite on ferme les boites avec du bolduc rouge et on colle les étiquettes sur les boites.     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0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7B1B9C-962D-438F-BE7B-DC74941034B3}"/>
              </a:ext>
            </a:extLst>
          </p:cNvPr>
          <p:cNvSpPr/>
          <p:nvPr/>
        </p:nvSpPr>
        <p:spPr>
          <a:xfrm>
            <a:off x="0" y="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3.Présentation et stockage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D8138AC-C5CD-4708-B1AF-487D28504C21}"/>
              </a:ext>
            </a:extLst>
          </p:cNvPr>
          <p:cNvSpPr txBox="1"/>
          <p:nvPr/>
        </p:nvSpPr>
        <p:spPr>
          <a:xfrm>
            <a:off x="6441744" y="1179676"/>
            <a:ext cx="575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Les boites sont placées à hauteur des yeux des clients pour qu’ils les voient.</a:t>
            </a:r>
          </a:p>
          <a:p>
            <a:r>
              <a:rPr lang="fr-FR" dirty="0">
                <a:latin typeface="Comic Sans MS" panose="030F0702030302020204" pitchFamily="66" charset="0"/>
              </a:rPr>
              <a:t>Les prix des différents produits sont affichés pour que les clients en connaissent le prix. </a:t>
            </a: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2E2EAA-15E2-426D-915E-946A1524FB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060" y="3515096"/>
            <a:ext cx="5942940" cy="33429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2FE23B0-495D-478C-BCA7-9DA4159E8D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7120"/>
            <a:ext cx="6249060" cy="35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2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7B1B9C-962D-438F-BE7B-DC74941034B3}"/>
              </a:ext>
            </a:extLst>
          </p:cNvPr>
          <p:cNvSpPr/>
          <p:nvPr/>
        </p:nvSpPr>
        <p:spPr>
          <a:xfrm>
            <a:off x="0" y="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3.Présentation et stockage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2E2EAA-15E2-426D-915E-946A1524FB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136"/>
            <a:ext cx="5942940" cy="33429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2FE23B0-495D-478C-BCA7-9DA4159E8D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060" y="3515096"/>
            <a:ext cx="5942940" cy="33429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8138AC-C5CD-4708-B1AF-487D28504C21}"/>
              </a:ext>
            </a:extLst>
          </p:cNvPr>
          <p:cNvSpPr txBox="1"/>
          <p:nvPr/>
        </p:nvSpPr>
        <p:spPr>
          <a:xfrm>
            <a:off x="6132255" y="912391"/>
            <a:ext cx="575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Les produits sont à disposition des clients pour qu’ils puissent les prendre si ils le souhaitent.</a:t>
            </a:r>
          </a:p>
          <a:p>
            <a:r>
              <a:rPr lang="fr-FR" dirty="0">
                <a:latin typeface="Comic Sans MS" panose="030F0702030302020204" pitchFamily="66" charset="0"/>
              </a:rPr>
              <a:t>La décoration représente le thème des produits, rouge de noël, blanc neutre et de pureté, et vert.</a:t>
            </a: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56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D8138AC-C5CD-4708-B1AF-487D28504C21}"/>
              </a:ext>
            </a:extLst>
          </p:cNvPr>
          <p:cNvSpPr txBox="1"/>
          <p:nvPr/>
        </p:nvSpPr>
        <p:spPr>
          <a:xfrm>
            <a:off x="239669" y="750654"/>
            <a:ext cx="5415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omic Sans MS" panose="030F0702030302020204" pitchFamily="66" charset="0"/>
              </a:rPr>
              <a:t>Points forts</a:t>
            </a:r>
          </a:p>
          <a:p>
            <a:r>
              <a:rPr lang="fr-FR" dirty="0">
                <a:latin typeface="Comic Sans MS" panose="030F0702030302020204" pitchFamily="66" charset="0"/>
              </a:rPr>
              <a:t>C’est facile </a:t>
            </a:r>
            <a:r>
              <a:rPr lang="fr-FR" sz="1400" dirty="0">
                <a:latin typeface="Comic Sans MS" panose="030F0702030302020204" pitchFamily="66" charset="0"/>
              </a:rPr>
              <a:t>Emilie 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Je suis restée  éveillée </a:t>
            </a:r>
            <a:r>
              <a:rPr lang="fr-FR" sz="1400" dirty="0">
                <a:latin typeface="Comic Sans MS" panose="030F0702030302020204" pitchFamily="66" charset="0"/>
              </a:rPr>
              <a:t>Aya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J’ai tout aimé </a:t>
            </a:r>
            <a:r>
              <a:rPr lang="fr-FR" sz="1400" dirty="0">
                <a:latin typeface="Comic Sans MS" panose="030F0702030302020204" pitchFamily="66" charset="0"/>
              </a:rPr>
              <a:t>Crystal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Préparer les boites </a:t>
            </a:r>
            <a:r>
              <a:rPr lang="fr-FR" sz="1400" dirty="0" err="1">
                <a:latin typeface="Comic Sans MS" panose="030F0702030302020204" pitchFamily="66" charset="0"/>
              </a:rPr>
              <a:t>Lamin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Faire l’emballage </a:t>
            </a:r>
            <a:r>
              <a:rPr lang="fr-FR" sz="1400" dirty="0">
                <a:latin typeface="Comic Sans MS" panose="030F0702030302020204" pitchFamily="66" charset="0"/>
              </a:rPr>
              <a:t>Lé</a:t>
            </a:r>
            <a:r>
              <a:rPr lang="fr-FR" dirty="0">
                <a:latin typeface="Comic Sans MS" panose="030F0702030302020204" pitchFamily="66" charset="0"/>
              </a:rPr>
              <a:t>a</a:t>
            </a:r>
          </a:p>
          <a:p>
            <a:r>
              <a:rPr lang="fr-FR" dirty="0">
                <a:latin typeface="Comic Sans MS" panose="030F0702030302020204" pitchFamily="66" charset="0"/>
              </a:rPr>
              <a:t>Mettre les chocolats dans les boites </a:t>
            </a:r>
            <a:r>
              <a:rPr lang="fr-FR" sz="1400" dirty="0">
                <a:latin typeface="Comic Sans MS" panose="030F0702030302020204" pitchFamily="66" charset="0"/>
              </a:rPr>
              <a:t>Georgia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sz="1200" dirty="0">
                <a:latin typeface="Comic Sans MS" panose="030F0702030302020204" pitchFamily="66" charset="0"/>
              </a:rPr>
              <a:t>et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</a:rPr>
              <a:t>Awa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Faire les boites </a:t>
            </a:r>
            <a:r>
              <a:rPr lang="fr-FR" sz="1400" dirty="0" err="1">
                <a:latin typeface="Comic Sans MS" panose="030F0702030302020204" pitchFamily="66" charset="0"/>
              </a:rPr>
              <a:t>Maryam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u="sng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842633-A5FB-4C0A-A65F-89C10F210D0F}"/>
              </a:ext>
            </a:extLst>
          </p:cNvPr>
          <p:cNvSpPr/>
          <p:nvPr/>
        </p:nvSpPr>
        <p:spPr>
          <a:xfrm>
            <a:off x="-1" y="0"/>
            <a:ext cx="827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Conclusion Journée 1 : Lundi 16 décembre 2019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A2B3806-99C9-4F34-92A2-C36A46686862}"/>
              </a:ext>
            </a:extLst>
          </p:cNvPr>
          <p:cNvSpPr txBox="1"/>
          <p:nvPr/>
        </p:nvSpPr>
        <p:spPr>
          <a:xfrm>
            <a:off x="5655212" y="750654"/>
            <a:ext cx="6269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omic Sans MS" panose="030F0702030302020204" pitchFamily="66" charset="0"/>
              </a:rPr>
              <a:t>Axes de progrès</a:t>
            </a:r>
          </a:p>
          <a:p>
            <a:r>
              <a:rPr lang="fr-FR" dirty="0">
                <a:latin typeface="Comic Sans MS" panose="030F0702030302020204" pitchFamily="66" charset="0"/>
              </a:rPr>
              <a:t>Quand on a fini on a plus rien a faire après. </a:t>
            </a:r>
            <a:r>
              <a:rPr lang="fr-FR" sz="1400" dirty="0">
                <a:latin typeface="Comic Sans MS" panose="030F0702030302020204" pitchFamily="66" charset="0"/>
              </a:rPr>
              <a:t>Emilie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Fatiguant </a:t>
            </a:r>
            <a:r>
              <a:rPr lang="fr-FR" sz="1400" dirty="0">
                <a:latin typeface="Comic Sans MS" panose="030F0702030302020204" pitchFamily="66" charset="0"/>
              </a:rPr>
              <a:t>Aya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Organisation, répartition des tâches</a:t>
            </a:r>
          </a:p>
          <a:p>
            <a:r>
              <a:rPr lang="fr-FR" dirty="0">
                <a:latin typeface="Comic Sans MS" panose="030F0702030302020204" pitchFamily="66" charset="0"/>
              </a:rPr>
              <a:t>Les nœuds c’est compliqué au début </a:t>
            </a:r>
            <a:r>
              <a:rPr lang="fr-FR" sz="1400" dirty="0" err="1">
                <a:latin typeface="Comic Sans MS" panose="030F0702030302020204" pitchFamily="66" charset="0"/>
              </a:rPr>
              <a:t>Lamin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Etre toujours debout</a:t>
            </a:r>
            <a:r>
              <a:rPr lang="fr-FR" sz="1400" dirty="0">
                <a:latin typeface="Comic Sans MS" panose="030F0702030302020204" pitchFamily="66" charset="0"/>
              </a:rPr>
              <a:t> Georgia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Trouver le bon poids quand on met les chocolats dans la boite </a:t>
            </a:r>
            <a:r>
              <a:rPr lang="fr-FR" sz="1400" dirty="0" err="1">
                <a:latin typeface="Comic Sans MS" panose="030F0702030302020204" pitchFamily="66" charset="0"/>
              </a:rPr>
              <a:t>Maryam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Organisation des tâches = décomposer les tâches en se passant les boites </a:t>
            </a:r>
            <a:r>
              <a:rPr lang="fr-FR" sz="1400" dirty="0" err="1">
                <a:latin typeface="Comic Sans MS" panose="030F0702030302020204" pitchFamily="66" charset="0"/>
              </a:rPr>
              <a:t>Soriba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87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FB49B1949164DBA80A3DCDBAF8F78" ma:contentTypeVersion="8" ma:contentTypeDescription="Crée un document." ma:contentTypeScope="" ma:versionID="adc5de95dd8eb60f4acbcd2ca74323c5">
  <xsd:schema xmlns:xsd="http://www.w3.org/2001/XMLSchema" xmlns:xs="http://www.w3.org/2001/XMLSchema" xmlns:p="http://schemas.microsoft.com/office/2006/metadata/properties" xmlns:ns3="a6e17fe8-d7e7-4a1f-8c4f-d027782a18ba" targetNamespace="http://schemas.microsoft.com/office/2006/metadata/properties" ma:root="true" ma:fieldsID="1ec4fdb6af2560dd8135b408a1ff9bbb" ns3:_="">
    <xsd:import namespace="a6e17fe8-d7e7-4a1f-8c4f-d027782a18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17fe8-d7e7-4a1f-8c4f-d027782a1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BD0AF-0BD3-43F9-B202-630389022D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09649A-FE5E-4E0D-BB21-3F99B5806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B6B75-6552-4D22-B44B-B88CA89B2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17fe8-d7e7-4a1f-8c4f-d027782a1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336</Words>
  <Application>Microsoft Office PowerPoint</Application>
  <PresentationFormat>Personnalisé</PresentationFormat>
  <Paragraphs>55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1 Présentation des chocolats et mise en boites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Lundi 16 janvier 2019</dc:title>
  <dc:creator>Isabelle Bertin</dc:creator>
  <cp:lastModifiedBy>ADMIN4</cp:lastModifiedBy>
  <cp:revision>23</cp:revision>
  <dcterms:created xsi:type="dcterms:W3CDTF">2020-01-05T10:20:25Z</dcterms:created>
  <dcterms:modified xsi:type="dcterms:W3CDTF">2020-01-17T10:03:40Z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0x010100CBAFB49B1949164DBA80A3DCDBAF8F78</vt:lpwstr>
  </property>
</Properties>
</file>